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75" r:id="rId3"/>
    <p:sldId id="277" r:id="rId4"/>
    <p:sldId id="272" r:id="rId5"/>
    <p:sldId id="276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DAC9-E9F7-48E5-8711-679C6557F094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40E8-2E72-4EDF-99EF-925071A7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40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92D050"/>
                </a:solidFill>
              </a:rPr>
              <a:t>Me llamo ___________ Clase 701</a:t>
            </a:r>
            <a:br>
              <a:rPr lang="en-US" sz="3200" dirty="0">
                <a:solidFill>
                  <a:srgbClr val="92D050"/>
                </a:solidFill>
              </a:rPr>
            </a:br>
            <a:r>
              <a:rPr lang="en-US" sz="3200" dirty="0">
                <a:solidFill>
                  <a:srgbClr val="92D050"/>
                </a:solidFill>
              </a:rPr>
              <a:t>La fecha es el 24 de </a:t>
            </a:r>
            <a:r>
              <a:rPr lang="en-US" sz="3200" dirty="0" err="1">
                <a:solidFill>
                  <a:srgbClr val="92D050"/>
                </a:solidFill>
              </a:rPr>
              <a:t>abril</a:t>
            </a:r>
            <a:r>
              <a:rPr lang="en-US" sz="3200" dirty="0">
                <a:solidFill>
                  <a:srgbClr val="92D050"/>
                </a:solidFill>
              </a:rPr>
              <a:t> del 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715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_tradnl" dirty="0" err="1">
                <a:solidFill>
                  <a:srgbClr val="FF0000"/>
                </a:solidFill>
              </a:rPr>
              <a:t>Proposito</a:t>
            </a:r>
            <a:r>
              <a:rPr lang="es-ES_tradnl" dirty="0">
                <a:solidFill>
                  <a:srgbClr val="FF0000"/>
                </a:solidFill>
              </a:rPr>
              <a:t> # 59: </a:t>
            </a:r>
            <a:r>
              <a:rPr lang="es-ES_tradnl" dirty="0"/>
              <a:t>¿Como repasamos para el examen del capitulo 5 en </a:t>
            </a:r>
            <a:r>
              <a:rPr lang="es-ES_tradnl" dirty="0" smtClean="0"/>
              <a:t>del LUNES </a:t>
            </a:r>
            <a:r>
              <a:rPr lang="es-ES_tradnl" dirty="0"/>
              <a:t>?</a:t>
            </a:r>
          </a:p>
          <a:p>
            <a:pPr marL="0" indent="0">
              <a:buNone/>
            </a:pPr>
            <a:r>
              <a:rPr lang="es-ES_tradnl" dirty="0">
                <a:solidFill>
                  <a:srgbClr val="FF0000"/>
                </a:solidFill>
              </a:rPr>
              <a:t>Actividad Inicial: </a:t>
            </a:r>
            <a:r>
              <a:rPr lang="es-ES_tradnl" dirty="0"/>
              <a:t>Copia y escoge la respuesta correcta.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¿Cuántos equipos juegan en un partido de futbol?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Hay once jugadores		b) hay dos equipos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¿Qué batea Rodríguez en la segunda entrada?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Un jonrón			b) un gol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¿Tiene Elena su raqueta y pelotas?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Si, va a la cancha de basquetbol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Si, va a la cancha de tenis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¿Donde juegan baloncesto?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En un campo de futbol	b) En una cancha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¿Por que no puede meter un gol Sánchez?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/>
              <a:t>Sánchez bloquea el gol	b) El portero bloquea la portería</a:t>
            </a:r>
          </a:p>
        </p:txBody>
      </p:sp>
    </p:spTree>
    <p:extLst>
      <p:ext uri="{BB962C8B-B14F-4D97-AF65-F5344CB8AC3E}">
        <p14:creationId xmlns:p14="http://schemas.microsoft.com/office/powerpoint/2010/main" val="15367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A.  </a:t>
            </a:r>
            <a:r>
              <a:rPr lang="en-US" dirty="0" err="1"/>
              <a:t>Identifica</a:t>
            </a:r>
            <a:endParaRPr lang="en-US" dirty="0"/>
          </a:p>
        </p:txBody>
      </p:sp>
      <p:pic>
        <p:nvPicPr>
          <p:cNvPr id="1026" name="Picture 2" descr="http://www.coachbones.com/wp-content/uploads/2010/01/Glov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6800"/>
            <a:ext cx="1996129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990600" y="1981200"/>
            <a:ext cx="1066800" cy="609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67000" y="2590800"/>
            <a:ext cx="0" cy="990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powerplaymusicsports.files.wordpress.com/2014/09/1061baseball_b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09600"/>
            <a:ext cx="5090866" cy="243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OjCDshf0sSqbIE99je1DkYqzHU4hjQPv1FYkkxMKFmeQRwGb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38596"/>
            <a:ext cx="2615254" cy="266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24474"/>
            <a:ext cx="3581400" cy="217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98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t="15182" r="16252" b="14999"/>
          <a:stretch/>
        </p:blipFill>
        <p:spPr bwMode="auto">
          <a:xfrm>
            <a:off x="0" y="1537855"/>
            <a:ext cx="9144000" cy="5320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2"/>
          <p:cNvSpPr txBox="1">
            <a:spLocks/>
          </p:cNvSpPr>
          <p:nvPr/>
        </p:nvSpPr>
        <p:spPr>
          <a:xfrm>
            <a:off x="0" y="228600"/>
            <a:ext cx="9067800" cy="20574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600" i="1" dirty="0">
                <a:solidFill>
                  <a:srgbClr val="7030A0"/>
                </a:solidFill>
              </a:rPr>
              <a:t>B.  </a:t>
            </a:r>
            <a:r>
              <a:rPr lang="en-US" sz="3600" i="1" dirty="0" err="1">
                <a:solidFill>
                  <a:srgbClr val="7030A0"/>
                </a:solidFill>
              </a:rPr>
              <a:t>Repaso</a:t>
            </a:r>
            <a:r>
              <a:rPr lang="en-US" sz="3600" i="1" dirty="0">
                <a:solidFill>
                  <a:srgbClr val="7030A0"/>
                </a:solidFill>
              </a:rPr>
              <a:t> del </a:t>
            </a:r>
            <a:r>
              <a:rPr lang="en-US" sz="3600" i="1" dirty="0" err="1">
                <a:solidFill>
                  <a:srgbClr val="7030A0"/>
                </a:solidFill>
              </a:rPr>
              <a:t>vocabulario</a:t>
            </a:r>
            <a:r>
              <a:rPr lang="en-US" sz="3600" i="1" dirty="0">
                <a:solidFill>
                  <a:srgbClr val="7030A0"/>
                </a:solidFill>
              </a:rPr>
              <a:t> de </a:t>
            </a:r>
            <a:r>
              <a:rPr lang="en-US" sz="3600" i="1" dirty="0" err="1">
                <a:solidFill>
                  <a:srgbClr val="7030A0"/>
                </a:solidFill>
              </a:rPr>
              <a:t>los</a:t>
            </a:r>
            <a:r>
              <a:rPr lang="en-US" sz="3600" i="1" dirty="0">
                <a:solidFill>
                  <a:srgbClr val="7030A0"/>
                </a:solidFill>
              </a:rPr>
              <a:t> </a:t>
            </a:r>
            <a:r>
              <a:rPr lang="en-US" sz="3600" i="1" dirty="0" err="1">
                <a:solidFill>
                  <a:srgbClr val="7030A0"/>
                </a:solidFill>
              </a:rPr>
              <a:t>deportes</a:t>
            </a:r>
            <a:endParaRPr lang="en-US" sz="3600" i="1" dirty="0">
              <a:solidFill>
                <a:srgbClr val="7030A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: </a:t>
            </a:r>
            <a:r>
              <a:rPr lang="en-US" sz="2800" dirty="0"/>
              <a:t>match the vocabulary to the sport it belongs to.</a:t>
            </a:r>
          </a:p>
        </p:txBody>
      </p:sp>
    </p:spTree>
    <p:extLst>
      <p:ext uri="{BB962C8B-B14F-4D97-AF65-F5344CB8AC3E}">
        <p14:creationId xmlns:p14="http://schemas.microsoft.com/office/powerpoint/2010/main" val="3463757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4" t="1382" r="18382" b="16903"/>
          <a:stretch/>
        </p:blipFill>
        <p:spPr bwMode="auto">
          <a:xfrm>
            <a:off x="1" y="31955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590800" y="381000"/>
            <a:ext cx="6324600" cy="14017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b="1" dirty="0">
                <a:latin typeface="+mn-lt"/>
              </a:rPr>
              <a:t>Complete according to the reading.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459468"/>
            <a:ext cx="3657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21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04800" y="1600200"/>
            <a:ext cx="8610600" cy="5029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mtClean="0"/>
              <a:t>Copia y corrige la información falsa.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deporte numero uno en todas partes de España y Latinoamérica es el béisbol.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Los jóvenes latinoamericanos organizan partidos espontáneos de futbol en el gimnasio de su escuela, no en un parque o en la calle.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futbol es muy popular en Puerto Rico, Cuba y Venezuela.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Real Madrid es un equipo de béisbol.</a:t>
            </a:r>
            <a:endParaRPr lang="es-ES_tradnl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 de cultura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603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>
                <a:solidFill>
                  <a:srgbClr val="FF0000"/>
                </a:solidFill>
              </a:rPr>
              <a:t> 59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46237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UN DEPORTE ESPANOL: EL JAI ALAI</a:t>
            </a:r>
          </a:p>
          <a:p>
            <a:r>
              <a:rPr lang="en-US" dirty="0"/>
              <a:t>STUDY for EXAMEN: </a:t>
            </a:r>
            <a:r>
              <a:rPr lang="en-US" dirty="0" err="1"/>
              <a:t>Capitulo</a:t>
            </a:r>
            <a:r>
              <a:rPr lang="en-US" dirty="0"/>
              <a:t> 5 ON </a:t>
            </a:r>
            <a:r>
              <a:rPr lang="en-US" b="1" u="sng" dirty="0"/>
              <a:t>Monday May 1st </a:t>
            </a:r>
          </a:p>
          <a:p>
            <a:pPr lvl="1"/>
            <a:r>
              <a:rPr lang="en-US" dirty="0"/>
              <a:t>Sport vocabulary</a:t>
            </a:r>
          </a:p>
          <a:p>
            <a:pPr lvl="1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ie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Oue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Uue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Gustar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Interesar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Aburrir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Roberto Clemente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63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3007</TotalTime>
  <Words>194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___________ Clase 701 La fecha es el 24 de abril del 2017</vt:lpstr>
      <vt:lpstr>PowerPoint Presentation</vt:lpstr>
      <vt:lpstr>PowerPoint Presentation</vt:lpstr>
      <vt:lpstr>PowerPoint Presentation</vt:lpstr>
      <vt:lpstr>PowerPoint Presentation</vt:lpstr>
      <vt:lpstr>Tarea 59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55</cp:revision>
  <cp:lastPrinted>2016-03-10T21:53:13Z</cp:lastPrinted>
  <dcterms:created xsi:type="dcterms:W3CDTF">2014-12-08T18:42:55Z</dcterms:created>
  <dcterms:modified xsi:type="dcterms:W3CDTF">2017-04-24T15:16:48Z</dcterms:modified>
</cp:coreProperties>
</file>